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8EC5-CAF9-6567-6ED3-503855E4B8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17A4F-1A3C-1C09-FDBC-270758B95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C11F0-081F-370F-4553-9641CDB43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FEF64-2E1B-6278-A277-1B0776CEC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0AED5-8DCD-5985-B20E-74523F52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7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439EE-54D4-234F-6D21-0B600EBA6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2F1EF-2CC4-B453-CA12-25BE9B232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A82B-4EB3-06D0-71BB-9CC55B9D8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BEC3F-689E-34AE-69CE-26E48A2F8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409AC-4F44-D4F0-D681-2B9A944F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21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8831-0D1D-1C7A-FD09-A96D85CEB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6D5FE-936F-4D89-3EFD-95E988052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8E6E2-27CF-0484-9FAB-3CE1CE28C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7D2E9-EA95-508A-D9F2-00B2E46D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B5A82-4434-B49E-851A-EE3876D6C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76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4C83A-1053-19C0-562A-A27B58F6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24CF-2990-FD31-3856-3A7DA73BC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CA9354-200F-35B1-46A7-94A84B055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6EF3C-39DD-E631-9DE4-AB0622F9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09720-7074-8D20-A554-B5B62933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6BB47-F94F-58C0-F35A-1A3AE705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165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D189-9A01-5ABA-5CC9-9FAF64D4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8E9E4-EA96-74DE-73C0-0B6091686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09EC6-B683-25E6-3975-45D1349A8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D1B8F-E1ED-1F11-B009-1C78C827B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84F10-E023-641C-22CA-4746568BC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56C1D7-6E3F-9325-9485-713D25F37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5683A-F239-6766-3F89-C079F26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5CC809-B063-B7D3-2112-7F013CE2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07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199F6-4246-2E09-6A25-32A0D8AA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271EDB-E810-0DA7-E049-BCF81735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C52A9-6F80-8044-9E87-8372D279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5B1F7B-F5A0-F8AC-B420-831893FB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D5E2D-02F2-AAE3-10A2-A90097EBD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A91103-0608-6E99-B6E7-D8C94921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BDB18-4F7A-B9D0-C554-BC5EFA295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85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A4863-F08D-58ED-D57E-5212C2523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66C6A-E6A9-5C77-A4F6-3E26D5BC0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81034-A9D1-3050-4C6B-A2E4CC0A2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10A38-1FE4-D143-E357-C9BD30E88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18640-CC53-3764-48CE-334880D86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D5B18-6F72-ED60-4BBD-D7C59208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412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7652-948D-4313-B009-6F16D2344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17569C-75BC-33BA-7E6D-8FB3E859B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327A6-0903-E4E4-82F5-336DF1483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2ECD1-FE76-3AF9-4ECA-2040345C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15C30-160C-422B-D0D4-325B0F904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AFF65-B402-FBD6-4A3A-ED8DADEA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03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7749-896B-E7C4-B7BB-1103569C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D4610-0CDF-993C-A2A7-1A240FAA8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D7706-8870-CF0E-429D-E8A10C574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952DA-338E-3539-1056-E13DF5717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8C4FC-67FE-EC39-32CF-9DB939AE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769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B30950-F069-DA2E-C339-2FB5A4D95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843F5-C201-9788-7723-E3B65EBDF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B0315-CC7A-027E-5621-7AEFAB35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686F8-D962-20C6-E69F-10BE2D55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BDD15-336B-8DEF-EDB2-0637AECF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34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6226AA-84F3-C060-601C-A2A9B818B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2087B-9982-4DFA-5ED4-79407DF4D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4CC1-FDF6-B564-8677-55F8EA569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4DF2F-A2CD-430A-9C00-2B7FCE4E6AE9}" type="datetimeFigureOut">
              <a:rPr lang="en-GB" smtClean="0"/>
              <a:t>17-03-2025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5E6-EC62-BB08-CBA2-72108D994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3FB56-1910-5173-0437-FDAA81D4B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A1322-6695-4E68-9F1E-90B87232C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58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52D62A-BD33-F948-1571-0F028C3F5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1398380"/>
            <a:ext cx="6858000" cy="1277071"/>
          </a:xfrm>
        </p:spPr>
        <p:txBody>
          <a:bodyPr/>
          <a:lstStyle/>
          <a:p>
            <a:r>
              <a:rPr lang="en-US" dirty="0"/>
              <a:t>PRESENTATION TITLE</a:t>
            </a:r>
            <a:endParaRPr lang="de-DE" dirty="0"/>
          </a:p>
        </p:txBody>
      </p:sp>
      <p:sp>
        <p:nvSpPr>
          <p:cNvPr id="5" name="Subtitle 10">
            <a:extLst>
              <a:ext uri="{FF2B5EF4-FFF2-40B4-BE49-F238E27FC236}">
                <a16:creationId xmlns:a16="http://schemas.microsoft.com/office/drawing/2014/main" id="{073D4541-8A9C-A4DF-4D05-49120F225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5164" y="2939096"/>
            <a:ext cx="6858000" cy="1655762"/>
          </a:xfrm>
        </p:spPr>
        <p:txBody>
          <a:bodyPr/>
          <a:lstStyle/>
          <a:p>
            <a:r>
              <a:rPr lang="en-US" dirty="0"/>
              <a:t>Speaker name</a:t>
            </a:r>
          </a:p>
          <a:p>
            <a:r>
              <a:rPr lang="en-US" dirty="0"/>
              <a:t>Institution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9026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E927EC-EB50-7D71-FC7A-7B0F59515518}"/>
              </a:ext>
            </a:extLst>
          </p:cNvPr>
          <p:cNvSpPr txBox="1"/>
          <p:nvPr/>
        </p:nvSpPr>
        <p:spPr>
          <a:xfrm>
            <a:off x="6550581" y="3385644"/>
            <a:ext cx="45368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dirty="0"/>
              <a:t>COMPANY</a:t>
            </a:r>
          </a:p>
          <a:p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C</a:t>
            </a:r>
            <a:r>
              <a:rPr lang="en-GB" sz="2000" dirty="0" err="1"/>
              <a:t>ompany</a:t>
            </a:r>
            <a:r>
              <a:rPr lang="en-GB" sz="2000" dirty="0"/>
              <a:t>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C</a:t>
            </a:r>
            <a:r>
              <a:rPr lang="en-GB" sz="2000" dirty="0" err="1"/>
              <a:t>ompany</a:t>
            </a:r>
            <a:r>
              <a:rPr lang="en-GB" sz="2000" dirty="0"/>
              <a:t> Two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C</a:t>
            </a:r>
            <a:r>
              <a:rPr lang="en-GB" sz="2000" dirty="0" err="1"/>
              <a:t>ompany</a:t>
            </a:r>
            <a:r>
              <a:rPr lang="en-GB" sz="2000" dirty="0"/>
              <a:t> Three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C</a:t>
            </a:r>
            <a:r>
              <a:rPr lang="en-GB" sz="2000" dirty="0" err="1"/>
              <a:t>ompany</a:t>
            </a:r>
            <a:r>
              <a:rPr lang="en-GB" sz="2000" dirty="0"/>
              <a:t> Four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Company Five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Company Six</a:t>
            </a:r>
            <a:endParaRPr lang="en-GB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CC8F2C4-04D8-37C4-9373-951B4C20C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36" y="609950"/>
            <a:ext cx="10470764" cy="1325563"/>
          </a:xfrm>
        </p:spPr>
        <p:txBody>
          <a:bodyPr>
            <a:normAutofit/>
          </a:bodyPr>
          <a:lstStyle/>
          <a:p>
            <a:r>
              <a:rPr lang="en-GB" dirty="0"/>
              <a:t>DISCLOSURE STATEMENT </a:t>
            </a:r>
            <a:br>
              <a:rPr lang="en-GB" dirty="0"/>
            </a:br>
            <a:r>
              <a:rPr lang="en-GB" dirty="0"/>
              <a:t>OF FINANCIAL INTEREST</a:t>
            </a:r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40E20-E85A-6E23-4AD2-F0258928F525}"/>
              </a:ext>
            </a:extLst>
          </p:cNvPr>
          <p:cNvSpPr txBox="1"/>
          <p:nvPr/>
        </p:nvSpPr>
        <p:spPr>
          <a:xfrm>
            <a:off x="1721236" y="2131636"/>
            <a:ext cx="89467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Within the past 12 months, I or my spouse/partner have had a financial interest/arrangement or affiliation with the organization(s) listed below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BEAA2-982A-90ED-2C55-9C345B775821}"/>
              </a:ext>
            </a:extLst>
          </p:cNvPr>
          <p:cNvSpPr txBox="1"/>
          <p:nvPr/>
        </p:nvSpPr>
        <p:spPr>
          <a:xfrm>
            <a:off x="1721236" y="3354879"/>
            <a:ext cx="4648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0" dirty="0"/>
              <a:t>AFFILIATION/FINANCIAL RELATIONSHIP</a:t>
            </a:r>
          </a:p>
          <a:p>
            <a:endParaRPr lang="ru-RU" sz="2000" kern="0" dirty="0"/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Grant/Research Support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Consulting Fees/Honoraria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Major Stock Shareholder/Equity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Royalty Income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Ownership/Founder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Intellectual Property Rights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kern="0" dirty="0"/>
              <a:t>Other Financial Benefit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9179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B3DF857-E48D-B9A6-AC6F-87D82DAD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36" y="609950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DISCLOSURE STATEMENT </a:t>
            </a:r>
            <a:br>
              <a:rPr lang="en-GB" dirty="0"/>
            </a:br>
            <a:r>
              <a:rPr lang="en-GB" dirty="0"/>
              <a:t>OF FINANCIAL INTEREST</a:t>
            </a:r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9936B-B06B-27C2-34EA-DC63773470DC}"/>
              </a:ext>
            </a:extLst>
          </p:cNvPr>
          <p:cNvSpPr txBox="1"/>
          <p:nvPr/>
        </p:nvSpPr>
        <p:spPr>
          <a:xfrm>
            <a:off x="1721236" y="2131636"/>
            <a:ext cx="8946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I, (insert name) DO NOT have a financial interest/arrangement or affiliation with one or more organizations that could be perceived as a real or apparent conflict of interest in the context of the subject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156372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49115A-8A68-3F35-4BAF-287AB9838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36" y="609950"/>
            <a:ext cx="10515600" cy="1325563"/>
          </a:xfrm>
        </p:spPr>
        <p:txBody>
          <a:bodyPr>
            <a:normAutofit/>
          </a:bodyPr>
          <a:lstStyle/>
          <a:p>
            <a:r>
              <a:rPr lang="de-DE" dirty="0"/>
              <a:t>TEXT SLIDES -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31D73-7EF5-84D3-7634-C3B1D3DDB083}"/>
              </a:ext>
            </a:extLst>
          </p:cNvPr>
          <p:cNvSpPr txBox="1"/>
          <p:nvPr/>
        </p:nvSpPr>
        <p:spPr>
          <a:xfrm>
            <a:off x="1721236" y="2131636"/>
            <a:ext cx="89467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ru-RU" sz="2000" dirty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Blue</a:t>
            </a:r>
            <a:r>
              <a:rPr lang="en-US" altLang="ru-RU" sz="2000" dirty="0">
                <a:solidFill>
                  <a:schemeClr val="accent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ru-RU" sz="2000" dirty="0">
                <a:ea typeface="Verdana" panose="020B0604030504040204" pitchFamily="34" charset="0"/>
                <a:cs typeface="Verdana" panose="020B0604030504040204" pitchFamily="34" charset="0"/>
              </a:rPr>
              <a:t>text can be used as a highlight color</a:t>
            </a:r>
          </a:p>
          <a:p>
            <a:pPr lvl="1">
              <a:buSzTx/>
              <a:defRPr/>
            </a:pPr>
            <a:r>
              <a:rPr lang="en-US" altLang="ru-RU" sz="2000" dirty="0">
                <a:ea typeface="Verdana" panose="020B0604030504040204" pitchFamily="34" charset="0"/>
                <a:cs typeface="Verdana" panose="020B0604030504040204" pitchFamily="34" charset="0"/>
              </a:rPr>
              <a:t>No text shadows on any text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ru-RU" sz="2000" i="1" dirty="0">
                <a:ea typeface="Verdana" panose="020B0604030504040204" pitchFamily="34" charset="0"/>
                <a:cs typeface="Verdana" panose="020B0604030504040204" pitchFamily="34" charset="0"/>
              </a:rPr>
              <a:t>Italics</a:t>
            </a:r>
            <a:r>
              <a:rPr lang="en-US" altLang="ru-RU" sz="2000" dirty="0">
                <a:ea typeface="Verdana" panose="020B0604030504040204" pitchFamily="34" charset="0"/>
                <a:cs typeface="Verdana" panose="020B0604030504040204" pitchFamily="34" charset="0"/>
              </a:rPr>
              <a:t> are better to emphasize words rather than underline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ru-RU" sz="2000" dirty="0">
                <a:ea typeface="Verdana" panose="020B0604030504040204" pitchFamily="34" charset="0"/>
                <a:cs typeface="Verdana" panose="020B0604030504040204" pitchFamily="34" charset="0"/>
              </a:rPr>
              <a:t>Line spacing should be one line with 0.3 before each paragraph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ru-RU" sz="2000" dirty="0">
                <a:ea typeface="Verdana" panose="020B0604030504040204" pitchFamily="34" charset="0"/>
                <a:cs typeface="Verdana" panose="020B0604030504040204" pitchFamily="34" charset="0"/>
              </a:rPr>
              <a:t>Set the slide transition to wipe right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ru-RU" sz="2000" dirty="0">
                <a:ea typeface="Verdana" panose="020B0604030504040204" pitchFamily="34" charset="0"/>
                <a:cs typeface="Verdana" panose="020B0604030504040204" pitchFamily="34" charset="0"/>
              </a:rPr>
              <a:t>Remove unnecessary animations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233682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183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Office Theme</vt:lpstr>
      <vt:lpstr>PRESENTATION TITLE</vt:lpstr>
      <vt:lpstr>DISCLOSURE STATEMENT  OF FINANCIAL INTEREST</vt:lpstr>
      <vt:lpstr>DISCLOSURE STATEMENT  OF FINANCIAL INTEREST</vt:lpstr>
      <vt:lpstr>TEXT SLIDES - 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Elitebook</dc:creator>
  <cp:lastModifiedBy>Elitebook</cp:lastModifiedBy>
  <cp:revision>3</cp:revision>
  <dcterms:created xsi:type="dcterms:W3CDTF">2025-03-06T08:22:58Z</dcterms:created>
  <dcterms:modified xsi:type="dcterms:W3CDTF">2025-03-17T18:46:54Z</dcterms:modified>
</cp:coreProperties>
</file>